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10"/>
    <p:restoredTop sz="94694"/>
  </p:normalViewPr>
  <p:slideViewPr>
    <p:cSldViewPr snapToGrid="0">
      <p:cViewPr varScale="1">
        <p:scale>
          <a:sx n="60" d="100"/>
          <a:sy n="60" d="100"/>
        </p:scale>
        <p:origin x="208" y="1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8A298-5869-5F93-1399-899A047A6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93D662-0353-5484-CA6F-C49BAF002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BE94F-4553-A7D9-6B3F-EEC81B556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EC1B-8066-584E-AF4F-640FD1490649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88047-9927-4DAE-41A7-35A7E6382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BBCE-1E19-2ED0-2A86-8D5D67AF5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1B635-E444-EA4D-B8A9-B7E3954A6E6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888402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3E59-FE32-77E5-1B6E-4113C7E5E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92350F-024E-D991-6FD4-91C842A51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C57A4-753A-52A9-D5E8-D1754B9AA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EC1B-8066-584E-AF4F-640FD1490649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8D9B3-82F3-2DCB-6375-7AB878487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7312E-0682-85D3-706A-831CF848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1B635-E444-EA4D-B8A9-B7E3954A6E6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66831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2C02EB-B45C-6BC8-7FA8-24F7674E09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7ED2F-8D50-0B07-829E-92F5AD036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900D-2981-05D0-CE92-F7CA9A64F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EC1B-8066-584E-AF4F-640FD1490649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66CA4-E651-A295-CC7A-DFEFB2441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87AE8-B97E-28D2-9501-F7033A879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1B635-E444-EA4D-B8A9-B7E3954A6E6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317309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073AA-7DFB-16DA-954B-F8D312206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8484B-19B8-06DE-01A2-ED4757B01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D233F-0376-3BDF-B9B1-40EB91501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EC1B-8066-584E-AF4F-640FD1490649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982E5-3073-F480-E4CC-BCE80C3B1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B04CE-30B4-567F-8165-B026A2BEA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1B635-E444-EA4D-B8A9-B7E3954A6E6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90903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58991-8B5B-472D-88EE-0C5B4C5B6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BE3BF-7B3B-D23C-594A-30A48DE89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A38AD-B655-C5B0-E27F-77948EB77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EC1B-8066-584E-AF4F-640FD1490649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92909-8752-01D5-86D3-93A53D67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EA96B-3891-E7D8-A4FB-66D8A1160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1B635-E444-EA4D-B8A9-B7E3954A6E6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71050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C411D-9F58-F35A-5919-54E63E04D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A657E-076D-8E44-6F05-69EA7C68C5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1AF439-FE98-0685-C678-FEE59C555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82F74-0872-656A-C9B9-54197C051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EC1B-8066-584E-AF4F-640FD1490649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8A10D2-78C0-087D-FBDE-02A558BF1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9976C2-3D07-4F9C-4BB2-03E251256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1B635-E444-EA4D-B8A9-B7E3954A6E6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928445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5EFB0-834A-A2CE-D16F-654499BD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79E1A-929F-ECCB-40A1-245E2E8CD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A9480-D778-B479-A2B3-FF66ED10D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CD9FDC-21A9-B53C-1653-383B5C29A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D21410-1461-A638-7DED-0AE53BB1B4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B52FF3-9B48-C083-D5AF-5CC5EA60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EC1B-8066-584E-AF4F-640FD1490649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3EB0A6-84DF-317C-8095-35C7115CB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B4628A-21BB-DF93-37E2-A006DF72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1B635-E444-EA4D-B8A9-B7E3954A6E6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686256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2F51B-DEC1-7F58-5B88-9E66744BF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6F1CEE-BD32-1E9A-3BA8-BF3F1165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EC1B-8066-584E-AF4F-640FD1490649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52936-3510-F4DC-B7E7-B080DA6B1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CF3E2-C97B-4339-1129-82AEC6B88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1B635-E444-EA4D-B8A9-B7E3954A6E6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100030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05DD36-C30E-479D-719F-E5297FBD6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EC1B-8066-584E-AF4F-640FD1490649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F620AA-7C4D-727C-7D47-6285B820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A26BD-2B61-4945-C64A-1F967DBB6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1B635-E444-EA4D-B8A9-B7E3954A6E6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073963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D4EC4-C826-1A27-28D4-BBDDB4BD4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22D50-D50B-5ABE-37A0-16BEE7081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4D7EE-5F54-A496-2485-50ED5BAC4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D4039A-8D30-55A5-D0D2-89B49AB4F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EC1B-8066-584E-AF4F-640FD1490649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392023-27E0-4E23-0ED2-763979D76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D2E33-AA17-AA2F-B3F0-39D86D327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1B635-E444-EA4D-B8A9-B7E3954A6E6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54791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6305C-0337-B09F-DBE2-FB3A9F50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1DDD6A-EC58-E2DE-3C26-D01E5C888E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C50D2-20A5-CE15-03E7-226E0BC37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1A929-1410-42A4-2A77-EB54B5186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EC1B-8066-584E-AF4F-640FD1490649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0828A7-0F5C-0605-0DC1-859EC6CDB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86D33-4D44-49F1-083C-67208968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1B635-E444-EA4D-B8A9-B7E3954A6E6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715312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BD2707-1182-E1A8-0D1F-50EE6FC9B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0D2B2-F9F6-157A-7747-A631B502B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54C6C-78B3-F622-6C35-CF830DC4EA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8BEC1B-8066-584E-AF4F-640FD1490649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A9127-0648-6916-7010-9BBDEF6681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0EDCE-89B8-DA43-2F33-AECCA6B4E2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01B635-E444-EA4D-B8A9-B7E3954A6E6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24184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877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AE98F2-DA54-317A-C370-346D30721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148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91CCAE-5FAE-1FA6-6A0B-D95BAF1F2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303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C8457E-9D5A-45B9-2161-E2EA98D01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492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89793E-9548-1BB6-0992-F38DFC9CE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477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D2F31D-5BBE-445E-D796-328959BCC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5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BE01CC-3D54-3CC6-D11B-6E7FFC790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114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2EE735-DE3C-1A2F-660A-509F444FE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917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CE9840-327C-5D9E-D62A-BEF81FE33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410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2C10EB-7A85-A93A-20EF-9D1A4B24C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486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A00AA7-ED6A-1F47-524C-5AB140FAE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845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7EDE50-779A-A108-ABFF-8D6CAADF6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11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A0FACB-3DFF-D7BF-1313-2D0F7E3C1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339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7413D9-4129-038B-83EC-CF7557C3E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412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4343CE-8C2B-EC6D-EB89-E01422172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323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F2BE8A-0656-08B6-0E6D-C43852C2B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839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D52247-1AC7-B034-E44F-34798606E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382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Macintosh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2</cp:revision>
  <dcterms:created xsi:type="dcterms:W3CDTF">2024-09-18T15:56:11Z</dcterms:created>
  <dcterms:modified xsi:type="dcterms:W3CDTF">2024-09-18T16:37:46Z</dcterms:modified>
</cp:coreProperties>
</file>