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>
      <p:cViewPr varScale="1">
        <p:scale>
          <a:sx n="104" d="100"/>
          <a:sy n="104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C67D9-0794-F2D0-0D9D-46DF88F8F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0C7A5-474D-0C43-85CC-A6F4DD5DF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0A3B9-92E5-03BF-7007-C8AE142D3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6E53-F79A-374C-9A87-D1218784D609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F7494-B463-01BA-365A-82940520B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D0655-82CB-E2EC-8AD1-A86BECC5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B70E-5AC9-0B43-B771-FFEB19DA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5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6FB1-AE98-889E-53A4-0684C67D6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5DFAD4-596E-8DAB-7B48-0139D2DD2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62832-2DF8-C41A-5718-F76BCE26F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6E53-F79A-374C-9A87-D1218784D609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96CA6-4DF7-5B48-0583-A12C5C83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C0BDB-AE6B-EE92-90B2-49400BAD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B70E-5AC9-0B43-B771-FFEB19DA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4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EBD794-2F34-04A8-DCF8-4343A353D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811A3-B8B9-D9A3-3219-5B400CA76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E7F54-ABCB-17B3-2E04-CB1DDF9BC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6E53-F79A-374C-9A87-D1218784D609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BDE5A-C358-A82E-6A06-6F08A4D3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7804D-52EB-C8C8-1D57-3D50A603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B70E-5AC9-0B43-B771-FFEB19DA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0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3057A-88B0-1AD6-3A98-686C872C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CC25A-BBC6-8F17-EBA2-7E9A81E49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264DF-7F09-EF54-6E6F-0EBC7CF0B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6E53-F79A-374C-9A87-D1218784D609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F23F4-2777-53FC-D8E8-61419AD3D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44473-15F2-32D9-D120-B9CC32DC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B70E-5AC9-0B43-B771-FFEB19DA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5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0688E-CD87-7F88-E242-085792F2F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16611-5598-72C8-3F01-3AA3ACFE6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97F53-58AA-1962-E16E-EB6E2CD72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6E53-F79A-374C-9A87-D1218784D609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4662B-1091-6622-17C2-4B6C4E7D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D7340-3BB7-832B-FC66-7B7B7E2A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B70E-5AC9-0B43-B771-FFEB19DA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1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1C19-E868-E8E6-064F-D2BA1800E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B6E40-1782-F5ED-5CEA-C320FE980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860FE-317B-3607-EC4A-C82B72F11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21657-B7FB-849D-E3A5-C5386E2B0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6E53-F79A-374C-9A87-D1218784D609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D821F-81D0-CC2C-BA27-00927DDB1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82602-5659-54B7-FA98-56510B14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B70E-5AC9-0B43-B771-FFEB19DA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9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8D1B-73C0-6C84-627C-8DB561877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12E47-A1D2-8E36-1B79-D5BAA3024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564BE-1B5B-4CEE-E87D-08F08958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B3F016-BECB-D109-2667-41908AE2A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A9F24B-7208-1BEA-68DB-B53B057596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F6085-C052-F6BF-2A2C-64F8D4947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6E53-F79A-374C-9A87-D1218784D609}" type="datetimeFigureOut">
              <a:rPr lang="en-US" smtClean="0"/>
              <a:t>9/25/24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AE7FCB-97E8-2C99-BED8-792D69253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D7E606-5B14-F058-A850-48498F12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B70E-5AC9-0B43-B771-FFEB19DA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5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D2542-7ACD-BB06-18DC-818AC0154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DE288F-F056-A227-B1BC-E35971FE9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6E53-F79A-374C-9A87-D1218784D609}" type="datetimeFigureOut">
              <a:rPr lang="en-US" smtClean="0"/>
              <a:t>9/25/24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593DBA-6426-03EF-929C-4F662A93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D0768-4DAF-DAC7-E1C1-7A7DA5EB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B70E-5AC9-0B43-B771-FFEB19DA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2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C998C8-C184-8FA0-9900-60E7DF83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6E53-F79A-374C-9A87-D1218784D609}" type="datetimeFigureOut">
              <a:rPr lang="en-US" smtClean="0"/>
              <a:t>9/25/24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7CC05D-3704-9487-E777-923D3BB26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EE613-CC71-C25D-8890-0C24CDC92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B70E-5AC9-0B43-B771-FFEB19DA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4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5446-7B1C-3201-2149-8FD73F98B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F3918-05EA-52C8-3AAE-62CCC1A08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6E006-481C-5452-AE42-253C309B4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4BEA7-9268-EC17-D361-F0558951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6E53-F79A-374C-9A87-D1218784D609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654AA-315B-2276-5E63-D6127BB4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FE222-6025-403D-47C9-033482B86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B70E-5AC9-0B43-B771-FFEB19DA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2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D989-E8CE-2EDC-B61E-3A709B58A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FB53A4-AB3C-73EF-FD15-8A69B8C69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8FC63D-6BA0-88F2-34A3-06BE67E8F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70E8F-B58C-40DB-DA8E-300DB26B2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6E53-F79A-374C-9A87-D1218784D609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93997-E681-3830-A2C8-ACB1F5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CF2D2-0F45-85A2-DD18-19673C74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B70E-5AC9-0B43-B771-FFEB19DA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6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9F68BB-800C-ACBF-3675-42931A3C4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81E3B-EED4-7AD8-DA7A-7254FB947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3D078-71EE-9DE6-EABB-4E58F5815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916E53-F79A-374C-9A87-D1218784D609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F291-F65C-84C0-57B2-23990E3C8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9A28F-6683-1C35-0FE7-0F0FD4FFD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4BB70E-5AC9-0B43-B771-FFEB19DA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9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8366C-F00B-E9CA-9E39-E37CDAC2D9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625CFF-6972-57B5-5DC7-4B8742337B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55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EDA14-0DE4-16B8-ED89-2B9ECF8D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5953D-ECC1-F805-F36E-C69D8D747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0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4FB14-5F6A-3E00-F5AC-6047120F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22736-5DDF-69AB-812C-F37314392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14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2171F-C5B9-8732-7252-32CF40353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CF5DD-3453-F560-153F-EC98F68E2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21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765F3-2B1C-9E62-E800-F7B13AD1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710C4-4629-CE3A-6F53-B944C6F01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85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4F6C-0A8D-7161-6062-FF0714AA8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C1B4A-C167-3FB8-9683-A146E4F8F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0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60FFF-65A7-0231-1F27-525BC773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6086E-174F-E531-01FA-1077903EC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87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DB9A-C125-2309-D9AE-DF683DD5B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A28A6-5936-84EA-CA26-CBA27B079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25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756F-3B30-93A5-2E7C-5486142E9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35A2B-CBB8-D2CD-DC33-912E8E676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39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E3E45-0A46-A95D-8422-432D73554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46848-B391-E2DD-E126-B1A186B14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4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B4445-AB95-AA3F-ADFB-144651BF3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A5412-5EEF-05F7-06E7-BB3515551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1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FDFD2-81F2-FDA2-8621-984B9801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AE151-0B3B-4CA6-5A50-222F97624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79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D4190-68A2-D615-490D-8780BEFC1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1502B-CE9C-A40D-01D4-75C872D93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03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AB2DE-015A-D21E-539D-F4CBF03E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623-D9F7-1B34-6151-763EAEB0E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0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C734A-958F-02FA-47BD-A149E9B3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CD1A8-674F-DCA6-4498-AD22A0091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9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4C7F-8270-F839-3DDE-7BB33E09E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24CCE-E550-C8D9-946A-71EB8CF7B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44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DE2C-26F2-BC87-9D6F-86A8FF80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57C79-0C5D-9315-D880-25186D3EF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17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Edwin Leonel</dc:creator>
  <cp:lastModifiedBy>Edwin Leonel</cp:lastModifiedBy>
  <cp:revision>2</cp:revision>
  <dcterms:created xsi:type="dcterms:W3CDTF">2024-09-18T14:45:35Z</dcterms:created>
  <dcterms:modified xsi:type="dcterms:W3CDTF">2024-09-25T18:24:13Z</dcterms:modified>
</cp:coreProperties>
</file>