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8"/>
    <p:restoredTop sz="94673"/>
  </p:normalViewPr>
  <p:slideViewPr>
    <p:cSldViewPr snapToGrid="0">
      <p:cViewPr varScale="1">
        <p:scale>
          <a:sx n="45" d="100"/>
          <a:sy n="45" d="100"/>
        </p:scale>
        <p:origin x="208" y="1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4AC9-61C6-A89A-129D-2CF524D80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577FB-51A7-0315-9738-80F57A104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FDA6-3DC8-DF0B-BDD5-C15E4A76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B1987-AD82-9E95-8F6A-969CFCC99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24CEF-A9EC-F82D-A944-DCF090190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9553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CEA8-42AC-8759-5796-D565D7C5D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48797-D889-168F-FD8E-F8781CE87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65580-AE33-2DDD-14DE-107DD9E1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D7ACD-EEEC-F427-F139-02D8E5CD3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F83A-B3EE-C40D-BF20-83962F6A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8999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D6517-8729-734E-FAE4-95C2CE6DFB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BA524C-3AE7-EC69-6466-C1813443D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B3363-7737-95E4-F88A-29EB9FA4C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7C569-27DE-5224-E3BC-5603801C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D3EEA-6E02-4C15-553B-DAEE5205F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2014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58ADC-119E-E617-BC5F-5EF00D75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AC60F-9FAF-8899-FA7A-D07149277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D2BC1-6069-FF72-5049-899E77204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313D0-DCEC-B04E-252E-C687483DE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9819F-0AC8-28CE-EBF0-082AA974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7499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DCF57-C26E-2DBD-7B94-880370ECF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D6F80-9FDF-BB47-E999-AC5E31564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E23DB-85B9-19F7-E2E5-245701E56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3D802-DE02-19AF-DF8A-77358F78E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26E0D-B937-46AE-398E-6233B010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9465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A4F43-F0A0-D8D4-2520-459138A0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982B0-C855-AFFA-FF65-E19B2A620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451C5-E824-DDF2-8ED3-F19D84840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0A895-B32B-1AF5-7682-E26DDCFD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5E456-5572-D655-A16D-6853D7A8B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09A2F-13C1-417D-24B1-A86D8149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9740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E0664-9B18-893D-3BB4-4A88413A7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8D13E-F146-E22A-A48D-0BB2B947A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BD2E1-7264-1FAA-F782-7B4A0E588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3A30B0-85F9-37E1-57C4-D542A5E40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CEC53-B432-A98D-4125-B294128ED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B0FF1E-4680-7C94-EDD0-A7FD2CD2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8978F-497E-2FCC-11C2-9F06F99BF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EA45F2-49A6-60B1-9625-05ABE6ED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3459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C9CE-3FA6-D058-8C6A-07393256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3CAB3-9BB3-013D-04A0-D6B3F155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676F0-5AED-AEEE-003E-3E725B63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08946-12E3-15EF-74D2-657F7F85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1520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4A6765-2F25-FC2E-9CF7-FF141F91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11449-A96B-9D79-25A5-169A813D6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96E33-DBD0-55DA-4AA8-2F26E266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3187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C551-FEEB-97D7-0867-A434CABF5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2905B-2A22-B7DD-9E93-620D2D77B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05683-09AC-7E1B-6A36-C3A703EE8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4526C-0FBD-D937-D4AE-5917E9F7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69672-095A-99DD-8CB4-BC22C2D9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C13AD-1FAF-1A0E-2EB4-87B04D41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2828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7920-FCFF-1421-0B9A-1C619485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1AD50-45C6-CCB4-3024-C0B317FAC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AF202-2A7C-C651-25B4-AEB5F720C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21247-83F2-1087-9F78-C7609DA2D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74E78-70A0-6C24-06DC-77A2C7EA1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75CE5-E4C8-5E62-4EDC-D9F953BF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8397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8F1957-3401-F7AF-230A-D87356C6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371A1-60A4-23EC-4E42-9DFC31575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E4D8F-F76F-93AC-0ECA-F49B12375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F2F700-E0F2-6D44-A22D-0D1A9CFE18F2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3A3F6-757C-35E7-A33F-1F9A58561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EC849-CE62-209C-2992-350C5DB53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1EF66C-E7DE-BC44-9A09-4C647C751DF0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2510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680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2E1270-0C29-D304-9115-208401ACB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697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E82EC1-40C5-C77E-010D-5B2DDCE23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358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C2A93-DB95-676A-8831-3D4601835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27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D4696D-6E80-A4AD-3B70-34134E88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88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4EB4B9-AE5A-B68C-A2C2-0372DC3C2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02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B5B320-D814-2F08-12A3-B8C364EFE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88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2CACE5-5E26-C748-7462-1BEFBC879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208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6555B4-09B6-B82C-E10F-4BEFAF4A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480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06A349-C1A0-E805-978B-AB308175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55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6E7A53-67D6-6CFF-7FE1-8F76D5010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538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DD91C-E660-A1B4-186B-5D545738A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68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9BFFC-0109-F798-E1D7-8A36D8E0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178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7A85F-5D87-C990-26C2-49A7C382B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892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9104C-F55C-EA36-15BB-40279B6B6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01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75DB53-CD6D-5EBE-3F64-11DB144C8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99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2E04E6-CD92-92BB-AE86-464DC2036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79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2</cp:revision>
  <dcterms:created xsi:type="dcterms:W3CDTF">2024-09-19T19:12:21Z</dcterms:created>
  <dcterms:modified xsi:type="dcterms:W3CDTF">2024-09-25T21:13:55Z</dcterms:modified>
</cp:coreProperties>
</file>