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3"/>
  </p:normalViewPr>
  <p:slideViewPr>
    <p:cSldViewPr snapToGrid="0">
      <p:cViewPr varScale="1">
        <p:scale>
          <a:sx n="104" d="100"/>
          <a:sy n="104" d="100"/>
        </p:scale>
        <p:origin x="23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3FEAC-353C-7685-E6E1-3DA44CBEC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ADABF4-3927-D305-14A9-11F861AE5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FEC8F-F335-BCAF-41FE-1CD896C2E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22CD-EC78-4246-A788-306F75BE3754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B7148-21C0-778C-1A0D-45E9BAC5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7576F-7C7E-87E4-DD24-67B5378A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1D66-2EE7-3240-9FE5-870648B8FDC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24714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78319-B607-C906-B323-322E9A5E7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F511C7-4FFF-FA6C-2AB2-AA2FE62896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73C31-2F82-EE00-D11E-98880A04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22CD-EC78-4246-A788-306F75BE3754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020C4-FE59-5EF1-73A5-3AF3C6B0C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E1318-3366-60A6-4545-70B6D7CA9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1D66-2EE7-3240-9FE5-870648B8FDC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806607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FAD997-452C-598A-EFA3-E922F13DF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A40E82-2105-9973-22B9-FC808B6065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31824-EFD4-985E-1E1F-0B60C8E24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22CD-EC78-4246-A788-306F75BE3754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3CDD2-41C9-58F5-CE47-FF1CFF107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3DB0A-6F83-6A46-A02A-C0B4021FA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1D66-2EE7-3240-9FE5-870648B8FDC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45393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5A6B6-76AB-DBDC-4758-551D70C39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8FAFE-A427-4D56-0C24-5C567A6A5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62737-EB0C-0767-ACB9-41C1A0FDC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22CD-EC78-4246-A788-306F75BE3754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FA39D-0011-193C-A10B-877E70947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101BF-0E80-2A6B-3A82-999629F71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1D66-2EE7-3240-9FE5-870648B8FDC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84390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1F399-B9BC-D641-594C-B79A938AC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93166-0EC8-98FE-DFD8-22C4F8910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3152A-EC37-F212-23FF-89D2E4BBF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22CD-EC78-4246-A788-306F75BE3754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50FF2-47A9-7333-930A-7C4FCB858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F1FD2-1B31-9AE3-0DF5-6706609BB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1D66-2EE7-3240-9FE5-870648B8FDC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82128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178F5-560B-2892-3ED2-41202C798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C1240-6030-9A9C-9058-01B6F45A17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648FA-BA1A-7050-8C19-F5AE93E1C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2E422A-159A-9E0C-A470-EA0D3ADF6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22CD-EC78-4246-A788-306F75BE3754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11974F-3A88-BA73-D987-9D9315C52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ED07-42C5-51C1-CEC0-6633B2120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1D66-2EE7-3240-9FE5-870648B8FDC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1300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DCBF6-9363-70B5-39EB-E13BCEF21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DC279-2074-4F33-563D-BECE36314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3C9E00-1D6E-C12A-D35C-A889167E46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ECA0B2-D61C-E1E2-1E47-673CC6E4C3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88E433-8608-50E3-0CED-BAB69869B9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602C2B-EBF0-B30E-0BC9-48476728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22CD-EC78-4246-A788-306F75BE3754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D39999-0D6A-33F5-E8CA-B1EE46E12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3F252B-ECA7-BEA2-21BE-E872843A1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1D66-2EE7-3240-9FE5-870648B8FDC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36498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0F69-3975-2A5C-DB72-F97EFF5B2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78CCB-6ECF-77F5-CAC3-4F40EE5DF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22CD-EC78-4246-A788-306F75BE3754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DCDA4-9649-4FA3-C11E-595AC029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8E6D4-57F1-244F-4A8F-FE7422FF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1D66-2EE7-3240-9FE5-870648B8FDC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280269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7E0C57-E0C9-1745-42D9-6ADDA9A4B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22CD-EC78-4246-A788-306F75BE3754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CBC3CD-996C-2E10-4BFF-5127A72F2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38B1D-F8D7-13A2-94C8-E7041C4C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1D66-2EE7-3240-9FE5-870648B8FDC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070801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846CF-81C8-7417-B3C5-58C2883FC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3DB5F-3EAA-97D5-5150-076D6A152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33A234-A3CA-C2AD-0030-D12483CFD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72BBB5-ACB8-F666-F6E2-D8635F4AA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22CD-EC78-4246-A788-306F75BE3754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DFCF2-8A36-43EB-48C3-56D25E068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AF69D-AB96-1E85-BC67-630319F6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1D66-2EE7-3240-9FE5-870648B8FDC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762045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8BAFF-1128-D5A1-D32C-C027ACBCF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FD26DC-8FDA-390E-EF9C-50B9A594F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ADA94-1C3E-9620-CCE8-B23434266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DA8062-ADF1-0387-FB6D-85397D235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22CD-EC78-4246-A788-306F75BE3754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135C4-C6B4-4355-18EE-11D01AC9B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0C4DB-2E8F-B18E-266E-675D94D8F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C1D66-2EE7-3240-9FE5-870648B8FDC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70852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DD34A6-0830-A6ED-1EDC-E4FDF4E6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AAB12-CCF1-52ED-9634-8D5264441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5B11A-A5C1-5108-CB6B-2F9FA77CDA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AF22CD-EC78-4246-A788-306F75BE3754}" type="datetimeFigureOut">
              <a:rPr lang="en-MX" smtClean="0"/>
              <a:t>19/09/24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7388F-8E59-0964-C74C-687CCA6D9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F0BB5-1814-528F-F86F-6F38B13FA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1C1D66-2EE7-3240-9FE5-870648B8FDC2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24028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975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73BC84-DCA6-F24D-FFB0-8B9B47740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925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7A4BC-9DE3-87AB-58F2-E6C08BD8F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94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6B3A33-77D6-7C4F-0B36-BB9C30BB9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63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DDB84E-2B7B-E9D9-53A1-551A96E28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572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276A4D-1F11-D4E3-EA99-F307E5F70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088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A9EE67-8CE3-A6F6-9823-3F236316D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613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1ACB04-04E5-3935-A9A9-B860ECB52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140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F618B5-6D00-1CDF-0BEC-B94A005C6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079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69011C-3793-31C0-22CF-D40A87689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982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AE8677-B048-AA92-1A84-CEDF5DDCF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931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052D2D-2610-746A-769B-8380FE000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946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7D9A8D-85D5-EBB0-9717-3CB8190C7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898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F06F99-411A-1467-F17E-36065EC52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646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217E5F-6C60-F03D-E40E-47F766F6E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288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99FBD7-48DB-A484-1CF6-8CC7EEF5A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785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3AC1FA-C2E7-274B-1BE2-C61AB9020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426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3CB9A6-D1D9-2D0D-4CE0-CDCED29BD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184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C574A1-9FE6-AAB0-1078-FF8DAEA77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2752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54BA7B-F2DB-8C1B-958A-5D00126DC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293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B9DA8A-EB66-266B-6833-09EE7E63E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61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7B7C9-EADD-38ED-E2EC-367784D9F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238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D815CE-519D-1690-16CB-B6933D195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943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F63167-3971-B2FD-B09F-47666E363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325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1E3539-9A6F-C537-93CB-6BD9B3EFA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159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B9F3CB-C6BC-8732-9E50-839A526E6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046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9D5BEC-71F4-C6CD-5BA5-1304E697A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976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68F8BE-2B38-A4EE-77ED-9479549AE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899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Macintosh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2024-09-19T16:40:02Z</dcterms:created>
  <dcterms:modified xsi:type="dcterms:W3CDTF">2024-09-19T16:52:18Z</dcterms:modified>
</cp:coreProperties>
</file>