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4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D3FA-4D11-586A-363B-8C1D9D025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7C72F-EA1A-AD81-6507-0D68356D6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DDCE1-026A-60CA-48FC-AD2E8D173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92070-0475-52BD-B98C-5ACC590B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2066A-C44D-1153-7A31-6ED9F8CD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158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6A84-8FA1-519C-7024-709BECAC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F7591-24B7-DB28-35C2-3E7CD6EA0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8C1DE-46FE-3E5E-99AE-C73C7717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966B-4DA5-D598-9BD6-1588D148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98B58-799C-3749-86F7-1238C692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7119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5B3C5E-3C4C-8C31-9D1B-9CD451E59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FE54E-3285-F5AD-6F26-8DF6D0C33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4B62-2540-C3C2-263C-4BC4574C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E85E-064F-889F-4C49-D73346B5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67AE-44AB-0385-0ACC-3AB515FE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5435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A8C3-8996-FEDA-0A0A-71987C19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5C05-4727-86A8-51B7-8795D11DD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ACE7-2A64-2840-CE60-92CCAEA4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0A01-72C1-DAEC-F87A-EDC1E070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5C9D8-BE2C-7F38-2B06-0387E40D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351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BD3F-9F50-8AB3-926B-83A339C2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18A64-2CCD-F3D8-1E15-241750184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B098F-DE2A-366D-4904-B347585B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7AFD6-7388-9DEC-42E0-49561F8D9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B7F5B-CF1E-B41F-F2CF-80617002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1688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CA88-4199-9138-2566-09CC095D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2B7F4-B28E-3650-AD30-3D4DE0989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01E4-C9AF-F4C3-0843-71EDA4CD7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AB39D-7E81-DE8B-95A5-7D0FC8467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0BB09-5427-CAAC-0028-38622EAD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07BA7-2E5E-63F1-C7B4-D1512EE9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9772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5904B-E9BE-6E77-41BF-402A88B0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08DF9-1D0C-7883-E640-A7923B818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1BA52-9ED1-5912-56D0-14FB8A5BD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D6910-1612-4D75-5610-10F618BF9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FF401-6DDC-A368-F5A4-9D64053F1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666F8-8C8F-08F1-E127-EC480B13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A66BF-5E3F-B610-0319-8ED06FE7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E2689-C2D4-0180-515D-9278D645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508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95BA-B3A8-5818-A5A0-78FC8195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770AC-524E-B25F-C8A9-84F5EAEC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11F10-1C46-7C8E-AEE9-601417FB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5E782-97B0-9928-50F5-9B79B53B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22901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740CE-5710-BB83-0B1E-EF7A84C9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56C97-50FB-5C6E-8D49-FAD64970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3D40-6985-29F5-C8F4-5D33BC9B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3712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74CC2-AE82-E710-64B2-A8D152F47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95AA-36DB-736B-3706-D16DB787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0A00B-4B92-23F6-3190-1E641DF73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A79E4-9B8C-11B3-3F22-10481636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91335-6731-6744-90B8-934DF862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8B922-71D4-41E7-AC8B-D78C7E5B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3197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3780-0BB6-389B-74B1-ADC5C9DF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834FA-AA3D-F387-ED12-E92F1081E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E6AB5-7103-FE65-CFC5-93F0CA6E1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FDF0B-524B-57AF-A028-17DC3D9F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520B8-EA3F-94F9-9F1D-D8B3A784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4E923-2E96-EE98-1631-7F0947FA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8045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CCE37-B721-3251-B7B8-862EB0ED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9117A-ED6B-F037-4E02-F5E3104BB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870BC-9FE2-770C-9BC8-EE54B3CEE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88FF51-3E8C-A546-9DCB-FFFED2A7178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11445-EEAC-111E-A3EB-3C37433BA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6239-0662-CAA8-BF47-60246BA7A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A00A23-5E90-6B4A-A502-A1537CC8AAD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7250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646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F32A7-DD81-C63E-3544-368A293E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62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D4EEA3-5B93-CBDA-7E05-8BBEFA90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71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83EAB-568C-63F4-B835-6FDF5191F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A704F-5F0C-C43D-CC05-850DF1A9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8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036A5-CCDE-F6B0-5148-3A698F4B4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03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A69BE-7D54-FB14-69D2-A30895FCD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396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F739F-9F7D-C164-2E06-D4FF2B9B2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914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261EF-7D8D-B781-B3D8-7D127B954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44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DBE77-6008-4567-8451-EDA4C26C0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9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007528-7D8E-6FCE-8C31-D88C73F2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6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919F5-7D00-59F1-E8AC-B8E84511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20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72E6A-DBD5-83BD-32BC-A7466554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59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D24BF9-1A81-0C9C-B8C0-0DAA3541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70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8108C-E649-87D7-0C36-6179CFA2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314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D2584-A024-BB3E-A4DD-B6CE7EF5C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56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BAA69-85F0-1AB4-703D-7413F488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43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2024-09-18T19:03:34Z</dcterms:created>
  <dcterms:modified xsi:type="dcterms:W3CDTF">2024-09-18T19:21:03Z</dcterms:modified>
</cp:coreProperties>
</file>