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2CCA-EC55-96BB-7E0C-95607B05D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32310-9BF6-7B80-8B04-6953DAE69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B24BD-2FD8-62A6-4CB7-446A3218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AFB01-990C-AB42-028D-447ECEBE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99363-DB98-74FE-1DA8-360A15D6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F4F45-585D-BF18-0748-EA8766400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A3223-904F-5685-ACC5-27ACCB613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75277-9602-13B6-EC34-C26423EA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266AA-ADD3-6700-62C3-D2B108C3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000B9-A6F7-40E4-72F3-1706AF75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9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9C70C-918B-D895-F448-274975FFC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AFB42-BFC4-8EA2-A592-EFE48D28C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7B181-2C00-2681-636D-7CA264A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16C1-CF92-2CAA-8094-C9189209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5510-FBE3-E255-F3B4-5570BAF3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499F5-16AB-3B98-2A8D-6E35F7DA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C6AF-7FBB-B3A7-7D22-29D5903A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75BA9-ACFE-BC15-A4BF-E8A8DE65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8DB0C-315E-0DD1-E5B0-BF3AD4B4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E6660-2AFD-DD24-F45C-35B86EBC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474D-A2F0-10EF-3F30-FD76577D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1DE48-6C39-D5A0-FF3C-B1D8A048F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12E20-9629-E801-8000-2CC4A4615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5BE35-93F2-134E-C140-A330B4A2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34F94-9DE5-61F8-F790-88A7A44A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F31A-53A4-3495-5862-B7176D6A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84152-BF09-53A0-E4FA-61611836F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0434B-F95A-C487-9D7B-CE77CF32E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C823B-F5CF-948E-8FBD-3EA1BBE1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EBDD7-CA93-2E06-0F8D-00B5A8E2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679B8-FA8E-E43A-437A-1B032416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7F33-B757-18D5-C38F-11655226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9FB2A-6CF1-7553-D569-C4695F4F6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61DA1-EC99-6E68-3117-B93CB2EB4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38FF-F751-EC63-15B7-EB41FF817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35CA4-21A4-3D83-74AA-0E21C59ED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62FD7-CD7D-0204-8051-BFEFE08A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7004CC-FEB0-3589-3DD4-CB5DFB6E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3C2596-5E9E-1D90-3B76-1555A07D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30AB-8E2E-9811-D859-5DDFD9CE1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93DA9-E3D5-79C2-AFBB-6C760A90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36AE-000F-5F78-2160-FAA1D040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4C86B-E6BF-55D3-AC4D-8AB3C7AC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5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12BAA-64E4-4A84-5120-238CBCA6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01597-0744-23A9-E6D7-E3CD44E4E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887AD-3656-3A92-9E81-1295FE4E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1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1400-EA4D-96D6-8264-1075615CA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761A-604A-74F4-2B7F-B99D0DE72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C65F1-8A9D-CF83-C793-DC1B091CD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E73E8-127A-C8D3-82EA-AC5E0586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B8222-8AE9-3490-E3BB-F8640234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A631E-55BF-2191-1F96-43923AC0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1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6CFB-3C16-0D38-D5A8-85DBB53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E178B-B6ED-5590-67F6-D9F2F9129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1573C-FD3E-DBF2-4F77-D0FB469A0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ECF89-6AFB-0FF5-72BC-BFD92180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6EB5F-3E10-9150-2FD5-BDA3A78D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1ADE5-CB45-553F-8F36-38CAA0A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8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ABFB32-9748-8CA8-C741-1F9ACE45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4307D-4D77-B601-32AE-08887AB8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C9ADA-DB43-F563-5435-D9AE974BA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EAF66-3BD5-F746-9AEA-65D24D88B149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66223-6C70-0D12-9C9A-CF96072EA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5C48-E962-ACA9-848E-3DA8F6D1F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66CDDC-5BC4-BC46-BB20-C1AE1ADD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4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81D0-2F10-E5CE-BA22-5CEBA6FA3D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40A8D-3118-DA11-C6CA-E82115612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47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14B5-E9F3-74F9-1F73-5CFAC5BC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DBFE8-20BC-50C4-2117-F1962E14F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8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4A70-C958-E3C6-1B9D-0B6B964F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ABA1-62E7-6DEB-CD0F-876255DEB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0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53DC-4622-8F60-E3E6-1C527ACE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56659-2F71-1913-0705-54C4BD495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21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8997-1967-64FF-F960-91FF0E26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95E3C-98A7-3D46-C85F-2F774125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19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AC6A-B852-52AA-8364-20B39C8F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0364-B04B-9690-CDA8-A3ECF1531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4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5D6E3-FA7C-B1F6-2B38-85F17AF7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DD60-3628-DC1A-451B-8FEAA8654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6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EB01-4257-AF83-4B3C-6CBC1F7A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0F77E-CA22-D961-BD95-0B592B2AB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4CDE-07E1-38B7-2F30-F71050786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DCE5B-3406-92BB-5E9C-5EA83695E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7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4549F-A887-0333-6C93-3C490535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06D16-C88D-4220-1476-7160DC35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83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FDEE-79A1-00D5-06C7-9D6F75F86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29E9A-EF30-F7F5-F721-BC3B5A1C7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8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A190-9C9C-3780-C9ED-A7DE4C63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85703-55BA-0A1F-80E8-5B976820C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71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E247-31E2-1154-869C-A37B7B91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2BE16-1301-C1E7-8169-688B0F4E9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91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2A755-2774-23C0-A66B-9E1643B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5178A-EC49-EE1C-0A91-A97AB18AB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4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038D-7775-89B3-C115-DE55932F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A1538-2720-D8D4-DB53-B75C6B1CE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15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FE8A-51BE-D1BF-3F4C-7082EA9C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3246E-8280-CD38-2EF7-45FF74A74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0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0B02-305F-6AF7-DDEA-4D059A46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E3312-E6E3-2700-87AB-71FBFAA09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69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8D84-3DF8-800A-0195-0CB0636F3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CE23-2A50-2F6D-2232-3E17FEDE3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31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48F3-A40F-42EB-F7DB-6D48DDA2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19ECF-60F5-5A71-000B-804453FBC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73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62D5-946D-5097-50AE-B6ACB800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99B9-9CCF-AC79-FEE5-DBE9C743C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48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6E1E-DE0E-F55E-174A-2B14CD39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96342-3955-FE54-4381-C24DC27AC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6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14E8-9B7A-DC1C-D440-EC0F5E21C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EFD9-8D40-6208-50E0-52542AD7A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7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2CE6-65F2-5077-18DC-89D1A5BD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D4B6A-D44D-3E6E-A58E-B3BFE897A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5097-DF1A-65F2-B0D5-DF1EE77F3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3FE96-8393-1EF2-5B6A-22E9BBFB6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0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BA51-7622-A224-C447-04ED4841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3488E-2BF2-6B3A-15CA-9D6319F26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1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0BEB-EA8B-5014-C528-874765C1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64E43-05B4-A113-D189-CC8FAE5A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2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81A0-A791-F08C-F5E0-8AEBA3EBC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9229B-3576-C097-4391-8D414E78A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9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06AD-D0F5-FF78-A974-DEA512FD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3EB27-7037-F7C5-85B9-C532F3F0E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21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2024-09-18T19:18:18Z</dcterms:created>
  <dcterms:modified xsi:type="dcterms:W3CDTF">2024-09-18T19:23:55Z</dcterms:modified>
</cp:coreProperties>
</file>