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D04B2-F32C-014B-BD54-07E43D711462}" type="datetimeFigureOut">
              <a:rPr lang="en-US" smtClean="0"/>
              <a:pPr/>
              <a:t>9/5/14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A27E-4DEC-5F4E-85AF-B65490E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la_3_Fazen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la_3_Fazend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la_3_Fazend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"/>
            <a:ext cx="9144000" cy="68569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Alimentos y Nutricion</dc:creator>
  <cp:lastModifiedBy>Sergio Nieto-Montenegro</cp:lastModifiedBy>
  <cp:revision>3</cp:revision>
  <dcterms:created xsi:type="dcterms:W3CDTF">2014-09-05T19:56:42Z</dcterms:created>
  <dcterms:modified xsi:type="dcterms:W3CDTF">2014-09-05T19:57:06Z</dcterms:modified>
</cp:coreProperties>
</file>