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AECB-D62F-7149-A262-CC7F0556379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6231-652C-D549-8623-61CAC3452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la_1_Embalag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1_Embalagem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Alimentos y Nutricion</dc:creator>
  <cp:lastModifiedBy>Sergio Nieto-Montenegro</cp:lastModifiedBy>
  <cp:revision>26</cp:revision>
  <dcterms:created xsi:type="dcterms:W3CDTF">2014-09-08T19:21:33Z</dcterms:created>
  <dcterms:modified xsi:type="dcterms:W3CDTF">2014-09-08T19:44:52Z</dcterms:modified>
</cp:coreProperties>
</file>