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x="20104100" cy="15087600"/>
  <p:notesSz cx="20104100" cy="150876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4677156"/>
            <a:ext cx="17088486" cy="31683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8449056"/>
            <a:ext cx="14072870" cy="377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3470148"/>
            <a:ext cx="8745284" cy="99578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3470148"/>
            <a:ext cx="8745284" cy="99578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603504"/>
            <a:ext cx="18093690" cy="24140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3470148"/>
            <a:ext cx="18093690" cy="99578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4031468"/>
            <a:ext cx="6433312" cy="754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4031468"/>
            <a:ext cx="4623943" cy="754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4031468"/>
            <a:ext cx="4623943" cy="754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508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2017-02-09T08:51:31Z</dcterms:created>
  <dcterms:modified xsi:type="dcterms:W3CDTF">2017-02-09T08:51:31Z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Adobe Acrobat 15.23</vt:lpwstr>
  </property>
</Properties>
</file>