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5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9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9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7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3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4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8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0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4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CF5-9C19-3C48-9250-12B6134950F3}" type="datetimeFigureOut">
              <a:rPr lang="en-US" smtClean="0"/>
              <a:t>10/28/14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8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CCCF5-9C19-3C48-9250-12B6134950F3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7EF0-FE80-F94B-8B35-0AAD7BD00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5398" y="6250205"/>
            <a:ext cx="1673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dirty="0" smtClean="0">
                <a:solidFill>
                  <a:srgbClr val="FFFFFF"/>
                </a:solidFill>
                <a:latin typeface="Arial"/>
                <a:cs typeface="Arial"/>
              </a:rPr>
              <a:t>[Lugar, día, mes, año]</a:t>
            </a:r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2759" y="6075489"/>
            <a:ext cx="2501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 smtClean="0">
                <a:solidFill>
                  <a:schemeClr val="bg1"/>
                </a:solidFill>
                <a:latin typeface="Arial"/>
                <a:cs typeface="Arial"/>
              </a:rPr>
              <a:t>[Nombre del instructor]</a:t>
            </a:r>
          </a:p>
          <a:p>
            <a:pPr algn="ctr"/>
            <a:r>
              <a:rPr lang="es-ES_tradnl" sz="1200" dirty="0" smtClean="0">
                <a:solidFill>
                  <a:schemeClr val="bg1"/>
                </a:solidFill>
                <a:latin typeface="Arial"/>
                <a:cs typeface="Arial"/>
              </a:rPr>
              <a:t>[Instructor]</a:t>
            </a:r>
          </a:p>
          <a:p>
            <a:pPr algn="ctr"/>
            <a:r>
              <a:rPr lang="es-ES_tradnl" sz="1200" dirty="0" smtClean="0">
                <a:solidFill>
                  <a:schemeClr val="bg1"/>
                </a:solidFill>
                <a:latin typeface="Arial"/>
                <a:cs typeface="Arial"/>
              </a:rPr>
              <a:t>[Nombre de la compañía]</a:t>
            </a:r>
            <a:endParaRPr lang="es-ES_tradnl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261" y="6066352"/>
            <a:ext cx="2494441" cy="655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200" dirty="0" smtClean="0">
                <a:solidFill>
                  <a:schemeClr val="bg1"/>
                </a:solidFill>
                <a:latin typeface="Arial"/>
                <a:cs typeface="Arial"/>
              </a:rPr>
              <a:t>[Nombre del instructor]</a:t>
            </a:r>
          </a:p>
          <a:p>
            <a:pPr algn="ctr"/>
            <a:r>
              <a:rPr lang="es-ES_tradnl" sz="1200" dirty="0" smtClean="0">
                <a:solidFill>
                  <a:schemeClr val="bg1"/>
                </a:solidFill>
                <a:latin typeface="Arial"/>
                <a:cs typeface="Arial"/>
              </a:rPr>
              <a:t>[Instructor]</a:t>
            </a:r>
          </a:p>
          <a:p>
            <a:pPr algn="ctr"/>
            <a:r>
              <a:rPr lang="es-ES_tradnl" sz="1200" dirty="0" smtClean="0">
                <a:solidFill>
                  <a:schemeClr val="bg1"/>
                </a:solidFill>
                <a:latin typeface="Arial"/>
                <a:cs typeface="Arial"/>
              </a:rPr>
              <a:t>[Nombre de la compañía]</a:t>
            </a:r>
            <a:endParaRPr lang="es-ES_tradnl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7607" y="265872"/>
            <a:ext cx="1595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baseline="0" dirty="0" smtClean="0">
                <a:latin typeface="Arial"/>
                <a:cs typeface="Arial"/>
              </a:rPr>
              <a:t>[</a:t>
            </a:r>
            <a:r>
              <a:rPr lang="en-US" b="1" baseline="0" dirty="0" err="1" smtClean="0">
                <a:latin typeface="Arial"/>
                <a:cs typeface="Arial"/>
              </a:rPr>
              <a:t>Logotipo</a:t>
            </a:r>
            <a:r>
              <a:rPr lang="en-US" b="1" baseline="0" dirty="0" smtClean="0">
                <a:latin typeface="Arial"/>
                <a:cs typeface="Arial"/>
              </a:rPr>
              <a:t> de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la </a:t>
            </a:r>
            <a:r>
              <a:rPr lang="en-US" b="1" dirty="0" err="1" smtClean="0">
                <a:latin typeface="Arial"/>
                <a:cs typeface="Arial"/>
              </a:rPr>
              <a:t>compañ</a:t>
            </a:r>
            <a:r>
              <a:rPr lang="en-US" b="1" dirty="0" err="1" smtClean="0">
                <a:latin typeface="Arial"/>
                <a:cs typeface="Arial"/>
              </a:rPr>
              <a:t>ía</a:t>
            </a:r>
            <a:r>
              <a:rPr lang="en-US" b="1" baseline="0" dirty="0" smtClean="0">
                <a:latin typeface="Arial"/>
                <a:cs typeface="Arial"/>
              </a:rPr>
              <a:t>]</a:t>
            </a:r>
            <a:endParaRPr lang="en-US" b="1" baseline="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6921" y="3181297"/>
            <a:ext cx="3050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000" dirty="0" smtClean="0">
                <a:latin typeface="Arial"/>
                <a:cs typeface="Arial"/>
              </a:rPr>
              <a:t>[Nombre del participante]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899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48</Words>
  <Application>Microsoft Macintosh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Goloman</dc:creator>
  <cp:lastModifiedBy>Goloman</cp:lastModifiedBy>
  <cp:revision>3</cp:revision>
  <dcterms:created xsi:type="dcterms:W3CDTF">2014-10-28T05:23:26Z</dcterms:created>
  <dcterms:modified xsi:type="dcterms:W3CDTF">2014-10-28T14:19:32Z</dcterms:modified>
</cp:coreProperties>
</file>