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69" r:id="rId2"/>
    <p:sldId id="270" r:id="rId3"/>
    <p:sldId id="271" r:id="rId4"/>
    <p:sldId id="272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60" d="100"/>
          <a:sy n="60" d="100"/>
        </p:scale>
        <p:origin x="-12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F57B-893F-5E48-8F1B-383F9A290AAF}" type="datetimeFigureOut">
              <a:rPr lang="en-US" smtClean="0"/>
              <a:pPr/>
              <a:t>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48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50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0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2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4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85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616"/>
            <a:ext cx="9144000" cy="68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12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go BODEGA PPT 4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15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8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2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3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68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79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8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09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go BODEGA PPT 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94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2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 BODEGA PPT 4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03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Nieto-Montenegro Work</dc:creator>
  <cp:lastModifiedBy>Sergio Nieto-Montenegro</cp:lastModifiedBy>
  <cp:revision>18</cp:revision>
  <dcterms:created xsi:type="dcterms:W3CDTF">2015-04-11T17:35:10Z</dcterms:created>
  <dcterms:modified xsi:type="dcterms:W3CDTF">2015-04-11T17:37:17Z</dcterms:modified>
</cp:coreProperties>
</file>