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1" d="100"/>
          <a:sy n="121" d="100"/>
        </p:scale>
        <p:origin x="-104" y="-1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F57B-893F-5E48-8F1B-383F9A290AAF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FC99-80B0-6746-86E6-E2EB18AFD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5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8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8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5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9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2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EHOUSE PPT 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1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 Nieto-Montenegro Work</dc:creator>
  <cp:lastModifiedBy>Sergio Nieto</cp:lastModifiedBy>
  <cp:revision>14</cp:revision>
  <dcterms:created xsi:type="dcterms:W3CDTF">2014-09-05T01:16:46Z</dcterms:created>
  <dcterms:modified xsi:type="dcterms:W3CDTF">2015-04-10T17:45:58Z</dcterms:modified>
</cp:coreProperties>
</file>