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52B7-3AC7-2443-A358-2017B4392297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76A3-93AD-2647-AE3B-909F7D1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CKINGHOUSE PP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Alimentos y Nutricion</dc:creator>
  <cp:lastModifiedBy>Sergio Nieto-Montenegro</cp:lastModifiedBy>
  <cp:revision>3</cp:revision>
  <dcterms:created xsi:type="dcterms:W3CDTF">2014-09-05T18:56:58Z</dcterms:created>
  <dcterms:modified xsi:type="dcterms:W3CDTF">2014-09-05T19:01:25Z</dcterms:modified>
</cp:coreProperties>
</file>