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D1B27-292F-5E49-BE79-34B0E3A011A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47B3-FE05-6F44-96BB-6E061F1D1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CKINGHOUSE PP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CKINGHOUSE PPT 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Alimentos y Nutricion</dc:creator>
  <cp:lastModifiedBy>Sergio Nieto-Montenegro</cp:lastModifiedBy>
  <cp:revision>2</cp:revision>
  <dcterms:created xsi:type="dcterms:W3CDTF">2014-09-05T18:32:26Z</dcterms:created>
  <dcterms:modified xsi:type="dcterms:W3CDTF">2014-09-05T18:35:33Z</dcterms:modified>
</cp:coreProperties>
</file>