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30/10/14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5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30/10/14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9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30/10/14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9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30/10/14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7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30/10/14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3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30/10/14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4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30/10/14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8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30/10/14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0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30/10/14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4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30/10/14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30/10/14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8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CCCF5-9C19-3C48-9250-12B6134950F3}" type="datetimeFigureOut">
              <a:rPr lang="en-US" smtClean="0"/>
              <a:t>30/10/14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5862" y="6250205"/>
            <a:ext cx="2072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[Location, day, month, year]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2759" y="6075489"/>
            <a:ext cx="2501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de-DE" sz="1200" dirty="0" err="1">
                <a:solidFill>
                  <a:schemeClr val="bg1"/>
                </a:solidFill>
                <a:latin typeface="Arial"/>
                <a:cs typeface="Arial"/>
              </a:rPr>
              <a:t>Instructor’s</a:t>
            </a:r>
            <a:r>
              <a:rPr lang="de-DE" sz="1200" dirty="0">
                <a:solidFill>
                  <a:schemeClr val="bg1"/>
                </a:solidFill>
                <a:latin typeface="Arial"/>
                <a:cs typeface="Arial"/>
              </a:rPr>
              <a:t> Name)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de-DE" sz="1200" dirty="0" err="1">
                <a:solidFill>
                  <a:schemeClr val="bg1"/>
                </a:solidFill>
                <a:latin typeface="Arial"/>
                <a:cs typeface="Arial"/>
              </a:rPr>
              <a:t>Instructor</a:t>
            </a:r>
            <a:r>
              <a:rPr lang="de-DE" sz="1200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  <a:latin typeface="Arial"/>
                <a:cs typeface="Arial"/>
              </a:rPr>
              <a:t>(Company Name)</a:t>
            </a:r>
            <a:endParaRPr lang="es-ES_tradnl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261" y="6066352"/>
            <a:ext cx="2494441" cy="655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de-DE" sz="1200" dirty="0" err="1">
                <a:solidFill>
                  <a:schemeClr val="bg1"/>
                </a:solidFill>
                <a:latin typeface="Arial"/>
                <a:cs typeface="Arial"/>
              </a:rPr>
              <a:t>Instructor’s</a:t>
            </a:r>
            <a:r>
              <a:rPr lang="de-DE" sz="1200" dirty="0">
                <a:solidFill>
                  <a:schemeClr val="bg1"/>
                </a:solidFill>
                <a:latin typeface="Arial"/>
                <a:cs typeface="Arial"/>
              </a:rPr>
              <a:t> Name)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de-DE" sz="1200" dirty="0" err="1">
                <a:solidFill>
                  <a:schemeClr val="bg1"/>
                </a:solidFill>
                <a:latin typeface="Arial"/>
                <a:cs typeface="Arial"/>
              </a:rPr>
              <a:t>Instructor</a:t>
            </a:r>
            <a:r>
              <a:rPr lang="de-DE" sz="1200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  <a:latin typeface="Arial"/>
                <a:cs typeface="Arial"/>
              </a:rPr>
              <a:t>(Company Name)</a:t>
            </a:r>
            <a:endParaRPr lang="es-ES_tradnl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77852" y="265872"/>
            <a:ext cx="1475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baseline="0" dirty="0" smtClean="0">
                <a:latin typeface="Arial"/>
                <a:cs typeface="Arial"/>
              </a:rPr>
              <a:t>[Your</a:t>
            </a:r>
            <a:r>
              <a:rPr lang="en-US" b="1" dirty="0" smtClean="0">
                <a:latin typeface="Arial"/>
                <a:cs typeface="Arial"/>
              </a:rPr>
              <a:t> Logo</a:t>
            </a:r>
            <a:r>
              <a:rPr lang="en-US" b="1" baseline="0" dirty="0" smtClean="0">
                <a:latin typeface="Arial"/>
                <a:cs typeface="Arial"/>
              </a:rPr>
              <a:t>]</a:t>
            </a:r>
            <a:endParaRPr lang="en-US" b="1" baseline="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8760" y="3181297"/>
            <a:ext cx="7346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[</a:t>
            </a:r>
            <a:r>
              <a:rPr lang="en-US" sz="2000" b="1" dirty="0"/>
              <a:t>Participant</a:t>
            </a:r>
            <a:r>
              <a:rPr lang="ja-JP" altLang="en-US" sz="2000" b="1" dirty="0">
                <a:latin typeface="Arial"/>
              </a:rPr>
              <a:t>’</a:t>
            </a:r>
            <a:r>
              <a:rPr lang="en-US" sz="2000" b="1" dirty="0"/>
              <a:t>s Name]</a:t>
            </a:r>
          </a:p>
        </p:txBody>
      </p:sp>
    </p:spTree>
    <p:extLst>
      <p:ext uri="{BB962C8B-B14F-4D97-AF65-F5344CB8AC3E}">
        <p14:creationId xmlns:p14="http://schemas.microsoft.com/office/powerpoint/2010/main" val="251899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39</Words>
  <Application>Microsoft Macintosh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Goloman</dc:creator>
  <cp:lastModifiedBy>MC309</cp:lastModifiedBy>
  <cp:revision>6</cp:revision>
  <dcterms:created xsi:type="dcterms:W3CDTF">2014-10-28T05:23:26Z</dcterms:created>
  <dcterms:modified xsi:type="dcterms:W3CDTF">2014-10-30T20:35:04Z</dcterms:modified>
</cp:coreProperties>
</file>