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92" r:id="rId3"/>
    <p:sldId id="291" r:id="rId4"/>
    <p:sldId id="293" r:id="rId5"/>
    <p:sldId id="258" r:id="rId6"/>
    <p:sldId id="294" r:id="rId7"/>
    <p:sldId id="256" r:id="rId8"/>
    <p:sldId id="257" r:id="rId9"/>
    <p:sldId id="300" r:id="rId10"/>
    <p:sldId id="301" r:id="rId11"/>
    <p:sldId id="302" r:id="rId12"/>
    <p:sldId id="312" r:id="rId13"/>
    <p:sldId id="313" r:id="rId14"/>
    <p:sldId id="314" r:id="rId15"/>
    <p:sldId id="315" r:id="rId16"/>
    <p:sldId id="260" r:id="rId17"/>
    <p:sldId id="303" r:id="rId18"/>
    <p:sldId id="304" r:id="rId19"/>
    <p:sldId id="305" r:id="rId20"/>
    <p:sldId id="261" r:id="rId21"/>
    <p:sldId id="306" r:id="rId22"/>
    <p:sldId id="307" r:id="rId23"/>
    <p:sldId id="308" r:id="rId24"/>
    <p:sldId id="262" r:id="rId25"/>
    <p:sldId id="309" r:id="rId26"/>
    <p:sldId id="310" r:id="rId27"/>
    <p:sldId id="311" r:id="rId28"/>
    <p:sldId id="263" r:id="rId29"/>
    <p:sldId id="264" r:id="rId30"/>
    <p:sldId id="316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5" r:id="rId56"/>
    <p:sldId id="296" r:id="rId57"/>
    <p:sldId id="297" r:id="rId58"/>
    <p:sldId id="298" r:id="rId59"/>
    <p:sldId id="29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2" d="100"/>
          <a:sy n="202" d="100"/>
        </p:scale>
        <p:origin x="-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4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9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6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7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6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0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7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CB0C5-80D5-B349-969F-0A2B805EFB7A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DB659-DAE1-4A4F-A91D-AFDE6DA31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8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71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4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3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9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62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9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33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19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12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87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78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751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781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588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11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16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16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16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248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24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80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4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5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0</Words>
  <Application>Microsoft Macintosh PowerPoint</Application>
  <PresentationFormat>On-screen Show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Torres</dc:creator>
  <cp:lastModifiedBy>Jose Lopez</cp:lastModifiedBy>
  <cp:revision>17</cp:revision>
  <dcterms:created xsi:type="dcterms:W3CDTF">2015-07-03T21:56:34Z</dcterms:created>
  <dcterms:modified xsi:type="dcterms:W3CDTF">2015-10-05T16:34:01Z</dcterms:modified>
</cp:coreProperties>
</file>