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5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9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9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7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3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4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8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0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4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8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CCCF5-9C19-3C48-9250-12B6134950F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7715" y="6250205"/>
            <a:ext cx="2348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>
                <a:solidFill>
                  <a:srgbClr val="FFFFFF"/>
                </a:solidFill>
                <a:latin typeface="Arial"/>
                <a:cs typeface="Arial"/>
              </a:rPr>
              <a:t>[Ki kote / Ki dat/ Ki mwa/ ki ane]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2759" y="6075489"/>
            <a:ext cx="2501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Arial"/>
                <a:cs typeface="Arial"/>
              </a:rPr>
              <a:t>[</a:t>
            </a:r>
            <a:r>
              <a:rPr lang="it-IT" sz="1200" dirty="0" err="1">
                <a:solidFill>
                  <a:schemeClr val="bg1"/>
                </a:solidFill>
                <a:latin typeface="Arial"/>
                <a:cs typeface="Arial"/>
              </a:rPr>
              <a:t>Nom</a:t>
            </a:r>
            <a:r>
              <a:rPr lang="it-IT" sz="1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/>
                <a:cs typeface="Arial"/>
              </a:rPr>
              <a:t>fòmatè</a:t>
            </a:r>
            <a:r>
              <a:rPr lang="it-IT" sz="1200" dirty="0">
                <a:solidFill>
                  <a:schemeClr val="bg1"/>
                </a:solidFill>
                <a:latin typeface="Arial"/>
                <a:cs typeface="Arial"/>
              </a:rPr>
              <a:t> a]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  <a:latin typeface="Arial"/>
                <a:cs typeface="Arial"/>
              </a:rPr>
              <a:t>[</a:t>
            </a:r>
            <a:r>
              <a:rPr lang="it-IT" sz="1200" dirty="0" err="1">
                <a:solidFill>
                  <a:schemeClr val="bg1"/>
                </a:solidFill>
                <a:latin typeface="Arial"/>
                <a:cs typeface="Arial"/>
              </a:rPr>
              <a:t>Fomatè</a:t>
            </a:r>
            <a:r>
              <a:rPr lang="it-IT" sz="1200" dirty="0">
                <a:solidFill>
                  <a:schemeClr val="bg1"/>
                </a:solidFill>
                <a:latin typeface="Arial"/>
                <a:cs typeface="Arial"/>
              </a:rPr>
              <a:t>]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  <a:latin typeface="Arial"/>
                <a:cs typeface="Arial"/>
              </a:rPr>
              <a:t>[</a:t>
            </a:r>
            <a:r>
              <a:rPr lang="it-IT" sz="1200" dirty="0" err="1">
                <a:solidFill>
                  <a:schemeClr val="bg1"/>
                </a:solidFill>
                <a:latin typeface="Arial"/>
                <a:cs typeface="Arial"/>
              </a:rPr>
              <a:t>Nom</a:t>
            </a:r>
            <a:r>
              <a:rPr lang="it-IT" sz="1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/>
                <a:cs typeface="Arial"/>
              </a:rPr>
              <a:t>konpayi</a:t>
            </a:r>
            <a:r>
              <a:rPr lang="it-IT" sz="1200" dirty="0">
                <a:solidFill>
                  <a:schemeClr val="bg1"/>
                </a:solidFill>
                <a:latin typeface="Arial"/>
                <a:cs typeface="Arial"/>
              </a:rPr>
              <a:t> a]</a:t>
            </a:r>
          </a:p>
          <a:p>
            <a:pPr algn="ctr"/>
            <a:endParaRPr lang="es-ES_tradnl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261" y="6066352"/>
            <a:ext cx="2494441" cy="655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Arial"/>
                <a:cs typeface="Arial"/>
              </a:rPr>
              <a:t>[</a:t>
            </a:r>
            <a:r>
              <a:rPr lang="it-IT" sz="1200" dirty="0" err="1">
                <a:solidFill>
                  <a:schemeClr val="bg1"/>
                </a:solidFill>
                <a:latin typeface="Arial"/>
                <a:cs typeface="Arial"/>
              </a:rPr>
              <a:t>Nom</a:t>
            </a:r>
            <a:r>
              <a:rPr lang="it-IT" sz="1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/>
                <a:cs typeface="Arial"/>
              </a:rPr>
              <a:t>fòmatè</a:t>
            </a:r>
            <a:r>
              <a:rPr lang="it-IT" sz="1200" dirty="0">
                <a:solidFill>
                  <a:schemeClr val="bg1"/>
                </a:solidFill>
                <a:latin typeface="Arial"/>
                <a:cs typeface="Arial"/>
              </a:rPr>
              <a:t> a]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  <a:latin typeface="Arial"/>
                <a:cs typeface="Arial"/>
              </a:rPr>
              <a:t>[</a:t>
            </a:r>
            <a:r>
              <a:rPr lang="it-IT" sz="1200" dirty="0" err="1">
                <a:solidFill>
                  <a:schemeClr val="bg1"/>
                </a:solidFill>
                <a:latin typeface="Arial"/>
                <a:cs typeface="Arial"/>
              </a:rPr>
              <a:t>Fomatè</a:t>
            </a:r>
            <a:r>
              <a:rPr lang="it-IT" sz="1200" dirty="0">
                <a:solidFill>
                  <a:schemeClr val="bg1"/>
                </a:solidFill>
                <a:latin typeface="Arial"/>
                <a:cs typeface="Arial"/>
              </a:rPr>
              <a:t>]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  <a:latin typeface="Arial"/>
                <a:cs typeface="Arial"/>
              </a:rPr>
              <a:t>[</a:t>
            </a:r>
            <a:r>
              <a:rPr lang="it-IT" sz="1200" dirty="0" err="1">
                <a:solidFill>
                  <a:schemeClr val="bg1"/>
                </a:solidFill>
                <a:latin typeface="Arial"/>
                <a:cs typeface="Arial"/>
              </a:rPr>
              <a:t>Nom</a:t>
            </a:r>
            <a:r>
              <a:rPr lang="it-IT" sz="1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/>
                <a:cs typeface="Arial"/>
              </a:rPr>
              <a:t>konpayi</a:t>
            </a:r>
            <a:r>
              <a:rPr lang="it-IT" sz="1200" dirty="0">
                <a:solidFill>
                  <a:schemeClr val="bg1"/>
                </a:solidFill>
                <a:latin typeface="Arial"/>
                <a:cs typeface="Arial"/>
              </a:rPr>
              <a:t> a]</a:t>
            </a:r>
            <a:endParaRPr lang="es-ES_tradnl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1183" y="265872"/>
            <a:ext cx="1248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Arial"/>
                <a:cs typeface="Arial"/>
              </a:rPr>
              <a:t>[Logo ou]</a:t>
            </a:r>
            <a:endParaRPr lang="en-US" b="1" baseline="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1926" y="3181297"/>
            <a:ext cx="7300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[</a:t>
            </a:r>
            <a:r>
              <a:rPr lang="fi-FI" sz="2000" b="1" dirty="0" err="1"/>
              <a:t>Non</a:t>
            </a:r>
            <a:r>
              <a:rPr lang="fi-FI" sz="2000" b="1" dirty="0"/>
              <a:t> </a:t>
            </a:r>
            <a:r>
              <a:rPr lang="fi-FI" sz="2000" b="1" dirty="0" err="1"/>
              <a:t>Patisipan</a:t>
            </a:r>
            <a:r>
              <a:rPr lang="fi-FI" sz="2000" b="1" dirty="0"/>
              <a:t> an</a:t>
            </a:r>
            <a:r>
              <a:rPr lang="en-US" sz="2000" b="1" dirty="0" smtClean="0"/>
              <a:t>]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1899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48</Words>
  <Application>Microsoft Macintosh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Goloman</dc:creator>
  <cp:lastModifiedBy>Goloman</cp:lastModifiedBy>
  <cp:revision>6</cp:revision>
  <dcterms:created xsi:type="dcterms:W3CDTF">2014-10-28T05:23:26Z</dcterms:created>
  <dcterms:modified xsi:type="dcterms:W3CDTF">2014-10-30T02:00:58Z</dcterms:modified>
</cp:coreProperties>
</file>