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105" d="100"/>
          <a:sy n="105" d="100"/>
        </p:scale>
        <p:origin x="-8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10/7/14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10/7/14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10/7/14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10/7/14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10/7/14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10/7/14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10/7/14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10/7/14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10/7/14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10/7/14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10/7/14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AF57B-893F-5E48-8F1B-383F9A290AAF}" type="datetimeFigureOut">
              <a:rPr lang="en-US" smtClean="0"/>
              <a:pPr/>
              <a:t>10/7/14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_FSTK_Empaque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_FSTK_Empaque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_FSTK_Empaque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_FSTK_Empaque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_FSTK_Empaque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_FSTK_Empaque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_FSTK_Empaque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_FSTK_Empaque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_FSTK_Empaque_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_FSTK_Empaque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_FSTK_Empaque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_FSTK_Empaque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_FSTK_Empaque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_FSTK_Empaque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_FSTK_Empaque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_FSTK_Empaque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_FSTK_Empaque_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"/>
            <a:ext cx="9144000" cy="68563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12.0001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Sergio Nieto-Montenegro Work</dc:creator>
  <cp:lastModifiedBy>Sergio Nieto-Montenegro Work</cp:lastModifiedBy>
  <cp:revision>4</cp:revision>
  <dcterms:created xsi:type="dcterms:W3CDTF">2014-10-07T23:35:45Z</dcterms:created>
  <dcterms:modified xsi:type="dcterms:W3CDTF">2014-10-07T23:38:18Z</dcterms:modified>
</cp:coreProperties>
</file>